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9E20-6A59-456B-92BB-F3F541D6258E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93A0-5847-461D-B96D-91A1B3EF9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902FB-C1C3-4E1D-A2FB-F9D9FD0C01CE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F22CB-F48A-421E-8FCF-FD247C64E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E076-2AAC-47B4-9960-D64A44E9684C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6780D-5FE8-4831-BB3C-A5CB0CE8D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76845-B712-4A2A-A1B5-8B220D5D9A27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A82C-8D6A-498E-960E-AE0094659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98C6-7C3D-46EB-9427-12BDCDE18058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D685-5A1F-4401-BAAD-BB947A488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16D0-4297-4562-A6CA-66D69307854B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342E5-936D-43DB-8B8F-279F45613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4B4EE-B9AE-4619-B3E0-47AA43C413AC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42CFD-302C-401B-88A3-284C41439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D9FB0-703E-48BB-A8C8-B160FFDE6112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BB3AD-12FA-45AF-A0BB-0552F8600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84210-718C-4AF5-8E8C-8902D08B2004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1CE49-B0D3-4861-9965-F73C67C50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DB570-CF50-49A3-9707-F59283532FCA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1AB35-60F2-4CA5-ABE6-900EE93E1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044D3-E251-4624-8AEE-5A44030729AB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B5DD-99C0-45D8-B075-D7B8BF277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C7443C-0D5B-4677-8819-C56EE26D44F3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F0B752-0C1E-4463-B7F0-26E29E0AB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76200" y="50800"/>
            <a:ext cx="906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World Trade Center Health Program </a:t>
            </a:r>
            <a:r>
              <a:rPr lang="en-US" sz="1400" dirty="0" smtClean="0">
                <a:latin typeface="Calibri" pitchFamily="34" charset="0"/>
              </a:rPr>
              <a:t>Total </a:t>
            </a:r>
            <a:r>
              <a:rPr lang="en-US" sz="1400" dirty="0">
                <a:latin typeface="Calibri" pitchFamily="34" charset="0"/>
              </a:rPr>
              <a:t>Member </a:t>
            </a:r>
            <a:r>
              <a:rPr lang="en-US" sz="1400" dirty="0" smtClean="0">
                <a:latin typeface="Calibri" pitchFamily="34" charset="0"/>
              </a:rPr>
              <a:t>Distribution by  114</a:t>
            </a:r>
            <a:r>
              <a:rPr lang="en-US" sz="1400" baseline="30000" dirty="0" smtClean="0">
                <a:latin typeface="Calibri" pitchFamily="34" charset="0"/>
              </a:rPr>
              <a:t>th</a:t>
            </a:r>
            <a:r>
              <a:rPr lang="en-US" sz="1400" dirty="0" smtClean="0">
                <a:latin typeface="Calibri" pitchFamily="34" charset="0"/>
              </a:rPr>
              <a:t> Congressional District </a:t>
            </a:r>
          </a:p>
          <a:p>
            <a:r>
              <a:rPr lang="en-US" sz="1400" dirty="0" smtClean="0">
                <a:latin typeface="Calibri" pitchFamily="34" charset="0"/>
              </a:rPr>
              <a:t>September  2015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7046913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3806" y="5683944"/>
            <a:ext cx="3060194" cy="117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ftaracido</dc:creator>
  <cp:lastModifiedBy>ftaracido</cp:lastModifiedBy>
  <cp:revision>26</cp:revision>
  <dcterms:created xsi:type="dcterms:W3CDTF">2014-08-18T21:30:51Z</dcterms:created>
  <dcterms:modified xsi:type="dcterms:W3CDTF">2015-09-30T19:44:47Z</dcterms:modified>
</cp:coreProperties>
</file>